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70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3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857364"/>
            <a:ext cx="8501122" cy="4214842"/>
          </a:xfrm>
        </p:spPr>
        <p:txBody>
          <a:bodyPr>
            <a:normAutofit/>
          </a:bodyPr>
          <a:lstStyle/>
          <a:p>
            <a:pPr algn="ctr"/>
            <a:r>
              <a:rPr lang="ru-RU" sz="4900" dirty="0" smtClean="0"/>
              <a:t>Родительское собрание          </a:t>
            </a:r>
            <a:r>
              <a:rPr lang="ru-RU" sz="4900" smtClean="0"/>
              <a:t>в </a:t>
            </a:r>
            <a:r>
              <a:rPr lang="ru-RU" sz="4900" smtClean="0"/>
              <a:t>старшем</a:t>
            </a:r>
            <a:r>
              <a:rPr lang="ru-RU" sz="4900" smtClean="0"/>
              <a:t> </a:t>
            </a:r>
            <a:r>
              <a:rPr lang="ru-RU" sz="4900" dirty="0" smtClean="0"/>
              <a:t>классе</a:t>
            </a:r>
          </a:p>
          <a:p>
            <a:pPr algn="ctr"/>
            <a:r>
              <a:rPr lang="ru-RU" sz="4900" dirty="0" smtClean="0"/>
              <a:t>«Возрастные особенности юношеского возраста»                                                                           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СПАСИБО ЗА ВНИМАНИЕ!!!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14356"/>
            <a:ext cx="8686800" cy="4286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643998" cy="6110310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Юношескому возрасту соответствует период от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15 до 21 года.</a:t>
            </a:r>
          </a:p>
          <a:p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Юность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время выбора жизненного пути, работа по выбранной специальности (поиск ее), учеба в вузе, создание семьи, для юношей – служба в армии. В юности происходит овладение профессией, появляется возможность создания своей семьи, выбор стиля и своего места в жизни.</a:t>
            </a:r>
            <a:r>
              <a:rPr lang="ru-RU" i="1" dirty="0" smtClean="0"/>
              <a:t>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Центральными личностными новообразованиями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юношеском возрасте являются: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формирование мировоззрения;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самостоятельности суждений;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повышение требования к моральному облику человека; формирование самооценки;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стремление к самовоспитанию.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143932" cy="6143668"/>
          </a:xfrm>
        </p:spPr>
        <p:txBody>
          <a:bodyPr>
            <a:normAutofit fontScale="25000" lnSpcReduction="20000"/>
          </a:bodyPr>
          <a:lstStyle/>
          <a:p>
            <a:endParaRPr lang="ru-RU" b="1" dirty="0" smtClean="0"/>
          </a:p>
          <a:p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Вариант 1.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 Между родителями и детьми, которые достигли юношеского возраста  не складываются нормальные взаимоотношения. Часто возникают конфликты и споры из-за того, что дети, по мнению родителей, занимаются совсем не тем, чем им следовало бы заниматься перед окончанием школы.</a:t>
            </a:r>
          </a:p>
          <a:p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Вариант 2.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 Родители старшеклассников не вполне довольны тем, что их дети дружат со сверстниками, которые по тем или иным причинам не устраивают родителей.</a:t>
            </a:r>
          </a:p>
          <a:p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Вариант 3.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 Родители не довольны тем, как их дети выбирают себе будущую профессию. Выбор детей не вполне устраивает родителей.</a:t>
            </a:r>
          </a:p>
          <a:p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Вариант 4.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 Между матерью, которая разведена с отцом, и ребенком старшего школьного возраста возникают конфликты из-за того, что в семье появился чужой человек и между ним и матерью складываются близкие отношения.</a:t>
            </a:r>
          </a:p>
          <a:p>
            <a:pPr>
              <a:buNone/>
            </a:pP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Вариант 5.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 Между детьми от разных родителей, которые вынуждены жить вместе в одной семье, не складываются нормальные взаимоотношения.</a:t>
            </a:r>
          </a:p>
          <a:p>
            <a:pPr algn="ctr">
              <a:buNone/>
            </a:pPr>
            <a:r>
              <a:rPr lang="ru-RU" sz="2900" dirty="0" smtClean="0"/>
              <a:t> </a:t>
            </a:r>
            <a:endParaRPr lang="ru-RU" sz="29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000504"/>
            <a:ext cx="8229600" cy="2357454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611031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  <a:r>
              <a:rPr lang="ru-RU" dirty="0" smtClean="0"/>
              <a:t>.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Возможные причины проблем: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Во-первых, интересы и взгляды на будущее самих старшеклассников не совпадают с интересами и взглядами родителей.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Во-вторых,  родителей не устраивает круг общения их детей. А дети вполне довольны своими друзьями и не собираются их менять.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В-третьих, причиной плохих взаимоотношений между родителями и уже взрослыми детьми может стать давний конфликт, возникший между ними еще в подростковом возрасте и до настоящего времени до конца не преодоленный.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В-четвертых, родителей может не вполне устраивать то, как их взрослые дети относятся к учению, к своим обязанностям, к самим себе, к других людям.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714644"/>
          </a:xfrm>
        </p:spPr>
        <p:txBody>
          <a:bodyPr>
            <a:normAutofit/>
          </a:bodyPr>
          <a:lstStyle/>
          <a:p>
            <a:pPr algn="ctr"/>
            <a:endParaRPr lang="ru-RU" sz="32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29600" cy="535782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     </a:t>
            </a:r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sz="3300" b="1" i="1" u="sng" dirty="0" smtClean="0">
                <a:latin typeface="Times New Roman" pitchFamily="18" charset="0"/>
                <a:cs typeface="Times New Roman" pitchFamily="18" charset="0"/>
              </a:rPr>
              <a:t>Совет родителям</a:t>
            </a:r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● Со старшеклассниками желательно всегда разговаривать как со взрослыми людьми, даже тогда, когда они не все сразу и не все правильно понимают.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●  С уважением относиться к мыслям, суждениям, позиции своего ребенка.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● Помочь разобраться с самооценкой, проанализировать те дела, которые Вашему ребенку удаются. Найти не менее 10 положительных качеств, которые у него получаются хорошо. И ежедневно, мимоходом, в беседе упоминать об этих качествах при ребенке. Так у него появится желание быть и дальше успешным в этих областях.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●  Не спешите резко критиковать за «неправильные» мысли или поступки. Убедите его, а в первую очередь самих себя, что он может исправиться, разберите с ним возможные варианты действий по исправлению ошибок, дайте шанс показать себя с лучшей стороны.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●  Понимать и принимать вопросы личной жизни юношей и помогать их решать.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● Самосовершенствуясь, быть примером в социальной и трудовой активности.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dirty="0" smtClean="0"/>
              <a:t>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  <a:r>
              <a:rPr lang="ru-RU" dirty="0" smtClean="0"/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старшеклассников не довольны тем, что их дети дружат со сверстниками, которые не устраивают родителей.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600" b="1" i="1" u="sng" dirty="0" smtClean="0">
                <a:latin typeface="Times New Roman" pitchFamily="18" charset="0"/>
                <a:cs typeface="Times New Roman" pitchFamily="18" charset="0"/>
              </a:rPr>
              <a:t>Совет родителям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решения этого вопроса не подходят методы принуждения. Сразу и полностью убедить старшеклассника в том, что с кем-то не стоит дружить, как правило, не удается. Это связано с тем, что в итоге переубеждения человека возникает своего рода неопределенность и морально-психологическая дилемма. С одной стороны, родители вроде бы правы; с другой стороны, у старшеклассников есть определенные моральные обязательства перед теми, с кем они дружили.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НУЖНО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предупредить своего взрослого ребенка о возможных отрицательных последствиях его общения с тем или иным человеком. 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3 Вариант</a:t>
            </a:r>
            <a:r>
              <a:rPr lang="ru-RU" dirty="0" smtClean="0"/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не довольны тем, как их дети выбирают себе будущую профессию. Выбор детей не устраивает родителей.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Совет родителям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Во-первых, попытаться понять, почему ребенок принял именно такое решение, а не то, которое предлагают родители.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Во-вторых, постараться отыскать такие веские аргументы в пользу защищаемой профессии, которые соответствовали бы потребностям и интересам ребенка. Ошибка, которую в решении этого вопроса часто совершают многие родители, состоит в том, что они разговаривают со старшеклассниками так, как будто родители безусловно и во всем правы, а дети во всем без исключения ошибаются. Эта позиция неверна в принципе: не может один человек быть во всем без исключения правым, а другой всегда ошибаться.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Родительские аргументы должны быть так же мотивированы, как и аргументы детей. Тогда они лучше смогут понять вашу правоту.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4 Вариант</a:t>
            </a:r>
            <a:r>
              <a:rPr lang="ru-RU" dirty="0" smtClean="0"/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матерью, которая разведена с отцом, и ребенком возникают конфликты из-за того, что в семье появился чужой человек и между ним и матерью складываются близкие отношения.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Совет родителям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Во-первых, каждому члену семьи необходимо постараться учесть интересы и потребности других членов семьи, особенно тех, в отношениях с которыми проявляется данный конфликт.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Во-вторых, очень важно постараться понять и, по возможности, принять как факт, с которым необходимо считаться, индивидуальные особенности других членов семьи. К ним необходимо будет как-то приспособиться, не пытаясь что-либо в них изменить, по крайней мере, в первые годы совместной жизни.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В-третьих, важно, чтобы конфликтные ситуации впредь не возникали или как можно быстрее разрешались. Для этого, собравшись вместе, всем членам семьи необходимо договориться о соблюдении минимума обязательных правил взаимного поведения. Эти правила, в частности, могут быть такими: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Прежде чем оценивать поведение другого человека, тем более – его осуждать, необходимо постараться его понять.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Никогда и ни при каких обстоятельствах не оскорблять друг друга.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Везде, где это возможно, идти друг другу навстречу, искать компромисс.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Если компромисс невозможен, то рассудительно и спокойно объяснить другому свою позицию и далее придерживаться ее.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Находясь в состоянии раздражения, не пытаться выяснять друг с другом взаимоотношения.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/>
          <a:lstStyle/>
          <a:p>
            <a:endParaRPr lang="ru-RU" u="sng" dirty="0" smtClean="0"/>
          </a:p>
          <a:p>
            <a:r>
              <a:rPr lang="ru-RU" b="1" u="sng" dirty="0" smtClean="0"/>
              <a:t>5 вариант</a:t>
            </a:r>
            <a:r>
              <a:rPr lang="ru-RU" dirty="0" smtClean="0"/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Между детьми от разных родителей, которые вынуждены жить вместе в одной семье, не складываются нормальные взаимоотношения.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Совет родителям</a:t>
            </a:r>
            <a:r>
              <a:rPr lang="ru-RU" dirty="0" smtClean="0"/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Здесь главное состоит в том, чтобы между самими родителями было достигнуто согласие и никому из детей в семье не отдавалось предпочтение перед другими детьми.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517</TotalTime>
  <Words>874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Century Schoolbook</vt:lpstr>
      <vt:lpstr>Times New Roman</vt:lpstr>
      <vt:lpstr>Wingdings</vt:lpstr>
      <vt:lpstr>Wingdings 2</vt:lpstr>
      <vt:lpstr>Эркер</vt:lpstr>
      <vt:lpstr>Презентация PowerPoint</vt:lpstr>
      <vt:lpstr>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Пользователь</cp:lastModifiedBy>
  <cp:revision>74</cp:revision>
  <dcterms:created xsi:type="dcterms:W3CDTF">2014-04-06T15:17:30Z</dcterms:created>
  <dcterms:modified xsi:type="dcterms:W3CDTF">2022-03-20T06:08:09Z</dcterms:modified>
</cp:coreProperties>
</file>