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75" d="100"/>
          <a:sy n="75" d="100"/>
        </p:scale>
        <p:origin x="-840" y="-86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Слайд 1</vt:lpstr>
      <vt:lpstr>Слайд 2</vt:lpstr>
    </vt:vector>
  </TitlesOfParts>
  <Company>Publicis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Начальник ОМБ</cp:lastModifiedBy>
  <cp:revision>1201</cp:revision>
  <cp:lastPrinted>2018-12-25T10:50:28Z</cp:lastPrinted>
  <dcterms:created xsi:type="dcterms:W3CDTF">2014-11-11T13:51:28Z</dcterms:created>
  <dcterms:modified xsi:type="dcterms:W3CDTF">2022-01-27T07:36:26Z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